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33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 smtClean="0"/>
              <a:t>Experimento</a:t>
            </a:r>
            <a:r>
              <a:rPr lang="en-US" dirty="0" smtClean="0"/>
              <a:t> Principio de Torricelli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Por: Andrés Felipe Bernal Urrea  7003748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8518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50813" y="437874"/>
            <a:ext cx="8946541" cy="4195481"/>
          </a:xfrm>
        </p:spPr>
        <p:txBody>
          <a:bodyPr/>
          <a:lstStyle/>
          <a:p>
            <a:r>
              <a:rPr lang="en-US" dirty="0" smtClean="0"/>
              <a:t>Alcohol 50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Té</a:t>
            </a:r>
            <a:endParaRPr lang="es-CO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494641"/>
              </p:ext>
            </p:extLst>
          </p:nvPr>
        </p:nvGraphicFramePr>
        <p:xfrm>
          <a:off x="2327564" y="1151907"/>
          <a:ext cx="6807200" cy="14878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25600"/>
                <a:gridCol w="1676400"/>
                <a:gridCol w="1447800"/>
                <a:gridCol w="2057400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Velocidad Teorica (cm/s)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Cantidad Desalojada (cm^3)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Tiempo de Desalojo(s)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Velocidad Experimental (cm/s)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NA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NA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NA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NA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11.88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73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30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12.39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14.35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86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30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14.60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16.97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102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30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17.32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19.40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116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30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19.69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21.78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132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30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 dirty="0">
                          <a:effectLst/>
                        </a:rPr>
                        <a:t>22.41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251961"/>
              </p:ext>
            </p:extLst>
          </p:nvPr>
        </p:nvGraphicFramePr>
        <p:xfrm>
          <a:off x="2324265" y="3889452"/>
          <a:ext cx="6807200" cy="14878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25600"/>
                <a:gridCol w="1676400"/>
                <a:gridCol w="1447800"/>
                <a:gridCol w="2057400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Velocidad Teorica (cm/s)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Cantidad Desalojada (cm^3)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Tiempo de Desalojo(s)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Velocidad Experimental (cm/s)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NA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NA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NA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NA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11.88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68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30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11.54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14.35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80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30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13.58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16.97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93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30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15.79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19.40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115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30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19.52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21.78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127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30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 dirty="0">
                          <a:effectLst/>
                        </a:rPr>
                        <a:t>21.56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163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Conclusiones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Teniendo</a:t>
            </a:r>
            <a:r>
              <a:rPr lang="en-US" dirty="0" smtClean="0"/>
              <a:t> en </a:t>
            </a:r>
            <a:r>
              <a:rPr lang="en-US" dirty="0" err="1" smtClean="0"/>
              <a:t>cuenta</a:t>
            </a:r>
            <a:r>
              <a:rPr lang="en-US" dirty="0" smtClean="0"/>
              <a:t> el </a:t>
            </a:r>
            <a:r>
              <a:rPr lang="en-US" dirty="0" err="1" smtClean="0"/>
              <a:t>experimento</a:t>
            </a:r>
            <a:r>
              <a:rPr lang="en-US" dirty="0" smtClean="0"/>
              <a:t> </a:t>
            </a:r>
            <a:r>
              <a:rPr lang="en-US" dirty="0" err="1" smtClean="0"/>
              <a:t>realizado</a:t>
            </a:r>
            <a:r>
              <a:rPr lang="en-US" dirty="0" smtClean="0"/>
              <a:t> y la ley de Torricelli </a:t>
            </a:r>
            <a:r>
              <a:rPr lang="en-US" dirty="0" err="1" smtClean="0"/>
              <a:t>puedo</a:t>
            </a:r>
            <a:r>
              <a:rPr lang="en-US" dirty="0" smtClean="0"/>
              <a:t> </a:t>
            </a:r>
            <a:r>
              <a:rPr lang="en-US" dirty="0" err="1" smtClean="0"/>
              <a:t>conlcuir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La </a:t>
            </a:r>
            <a:r>
              <a:rPr lang="en-US" dirty="0" err="1" smtClean="0"/>
              <a:t>velocidad</a:t>
            </a:r>
            <a:r>
              <a:rPr lang="en-US" dirty="0" smtClean="0"/>
              <a:t> de un </a:t>
            </a:r>
            <a:r>
              <a:rPr lang="en-US" dirty="0" err="1" smtClean="0"/>
              <a:t>fluido</a:t>
            </a:r>
            <a:r>
              <a:rPr lang="en-US" dirty="0" smtClean="0"/>
              <a:t> a </a:t>
            </a:r>
            <a:r>
              <a:rPr lang="en-US" dirty="0" err="1" smtClean="0"/>
              <a:t>traves</a:t>
            </a:r>
            <a:r>
              <a:rPr lang="en-US" dirty="0" smtClean="0"/>
              <a:t> de un </a:t>
            </a:r>
            <a:r>
              <a:rPr lang="en-US" dirty="0" err="1" smtClean="0"/>
              <a:t>orificio</a:t>
            </a:r>
            <a:r>
              <a:rPr lang="en-US" dirty="0" smtClean="0"/>
              <a:t> </a:t>
            </a:r>
            <a:r>
              <a:rPr lang="en-US" dirty="0" err="1" smtClean="0"/>
              <a:t>bajo</a:t>
            </a:r>
            <a:r>
              <a:rPr lang="en-US" dirty="0" smtClean="0"/>
              <a:t> </a:t>
            </a:r>
            <a:r>
              <a:rPr lang="en-US" dirty="0" err="1" smtClean="0"/>
              <a:t>presion</a:t>
            </a:r>
            <a:r>
              <a:rPr lang="en-US" dirty="0" smtClean="0"/>
              <a:t> </a:t>
            </a:r>
            <a:r>
              <a:rPr lang="en-US" dirty="0" err="1" smtClean="0"/>
              <a:t>atmosferica</a:t>
            </a:r>
            <a:r>
              <a:rPr lang="en-US" dirty="0" smtClean="0"/>
              <a:t>, </a:t>
            </a:r>
            <a:r>
              <a:rPr lang="en-US" dirty="0" err="1" smtClean="0"/>
              <a:t>depende</a:t>
            </a:r>
            <a:r>
              <a:rPr lang="en-US" dirty="0" smtClean="0"/>
              <a:t> de la </a:t>
            </a:r>
            <a:r>
              <a:rPr lang="en-US" dirty="0" err="1" smtClean="0"/>
              <a:t>altura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/>
              <a:t> </a:t>
            </a:r>
            <a:r>
              <a:rPr lang="en-US" dirty="0" smtClean="0"/>
              <a:t>hay entre el </a:t>
            </a:r>
            <a:r>
              <a:rPr lang="en-US" dirty="0" err="1" smtClean="0"/>
              <a:t>orificio</a:t>
            </a:r>
            <a:r>
              <a:rPr lang="en-US" dirty="0" smtClean="0"/>
              <a:t> de </a:t>
            </a:r>
            <a:r>
              <a:rPr lang="en-US" dirty="0" err="1" smtClean="0"/>
              <a:t>salida</a:t>
            </a:r>
            <a:r>
              <a:rPr lang="en-US" dirty="0" smtClean="0"/>
              <a:t> y la </a:t>
            </a:r>
            <a:r>
              <a:rPr lang="en-US" dirty="0" err="1" smtClean="0"/>
              <a:t>superficie</a:t>
            </a:r>
            <a:r>
              <a:rPr lang="en-US" dirty="0" smtClean="0"/>
              <a:t> del </a:t>
            </a:r>
            <a:r>
              <a:rPr lang="en-US" dirty="0" err="1" smtClean="0"/>
              <a:t>liquido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La </a:t>
            </a:r>
            <a:r>
              <a:rPr lang="en-US" dirty="0" err="1" smtClean="0"/>
              <a:t>densidad</a:t>
            </a:r>
            <a:r>
              <a:rPr lang="en-US" dirty="0" smtClean="0"/>
              <a:t> de un </a:t>
            </a:r>
            <a:r>
              <a:rPr lang="en-US" dirty="0" err="1" smtClean="0"/>
              <a:t>fluido</a:t>
            </a:r>
            <a:r>
              <a:rPr lang="en-US" dirty="0" smtClean="0"/>
              <a:t> </a:t>
            </a:r>
            <a:r>
              <a:rPr lang="en-US" dirty="0" err="1" smtClean="0"/>
              <a:t>determina</a:t>
            </a:r>
            <a:r>
              <a:rPr lang="en-US" dirty="0" smtClean="0"/>
              <a:t> la </a:t>
            </a:r>
            <a:r>
              <a:rPr lang="en-US" dirty="0" err="1" smtClean="0"/>
              <a:t>velocidad</a:t>
            </a:r>
            <a:r>
              <a:rPr lang="en-US" dirty="0" smtClean="0"/>
              <a:t> con la </a:t>
            </a:r>
            <a:r>
              <a:rPr lang="en-US" dirty="0" err="1" smtClean="0"/>
              <a:t>que</a:t>
            </a:r>
            <a:r>
              <a:rPr lang="en-US" dirty="0" smtClean="0"/>
              <a:t> se </a:t>
            </a:r>
            <a:r>
              <a:rPr lang="en-US" dirty="0" err="1" smtClean="0"/>
              <a:t>mueve</a:t>
            </a:r>
            <a:r>
              <a:rPr lang="en-US" dirty="0" smtClean="0"/>
              <a:t> un </a:t>
            </a:r>
            <a:r>
              <a:rPr lang="en-US" dirty="0" err="1" smtClean="0"/>
              <a:t>fluido</a:t>
            </a:r>
            <a:r>
              <a:rPr lang="en-US" dirty="0" smtClean="0"/>
              <a:t> a </a:t>
            </a:r>
            <a:r>
              <a:rPr lang="en-US" dirty="0" err="1" smtClean="0"/>
              <a:t>traves</a:t>
            </a:r>
            <a:r>
              <a:rPr lang="en-US" dirty="0" smtClean="0"/>
              <a:t>  del </a:t>
            </a:r>
            <a:r>
              <a:rPr lang="en-US" dirty="0" err="1" smtClean="0"/>
              <a:t>orificio</a:t>
            </a:r>
            <a:r>
              <a:rPr lang="en-US" dirty="0" smtClean="0"/>
              <a:t>, </a:t>
            </a:r>
            <a:r>
              <a:rPr lang="en-US" dirty="0" err="1" smtClean="0"/>
              <a:t>ya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al </a:t>
            </a:r>
            <a:r>
              <a:rPr lang="en-US" dirty="0" err="1" smtClean="0"/>
              <a:t>poarecer</a:t>
            </a:r>
            <a:r>
              <a:rPr lang="en-US" dirty="0" smtClean="0"/>
              <a:t> a </a:t>
            </a:r>
            <a:r>
              <a:rPr lang="en-US" dirty="0" err="1" smtClean="0"/>
              <a:t>menor</a:t>
            </a:r>
            <a:r>
              <a:rPr lang="en-US" dirty="0" smtClean="0"/>
              <a:t> </a:t>
            </a:r>
            <a:r>
              <a:rPr lang="en-US" dirty="0" err="1" smtClean="0"/>
              <a:t>densidad</a:t>
            </a:r>
            <a:r>
              <a:rPr lang="en-US" dirty="0" smtClean="0"/>
              <a:t> mayor </a:t>
            </a:r>
            <a:r>
              <a:rPr lang="en-US" dirty="0" err="1" smtClean="0"/>
              <a:t>velocidad</a:t>
            </a:r>
            <a:r>
              <a:rPr lang="en-US" dirty="0" smtClean="0"/>
              <a:t> </a:t>
            </a:r>
            <a:r>
              <a:rPr lang="en-US" dirty="0" err="1" smtClean="0"/>
              <a:t>alcanza</a:t>
            </a:r>
            <a:r>
              <a:rPr lang="en-US" dirty="0" smtClean="0"/>
              <a:t>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4823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98070" y="2922785"/>
            <a:ext cx="9404723" cy="1400530"/>
          </a:xfrm>
        </p:spPr>
        <p:txBody>
          <a:bodyPr/>
          <a:lstStyle/>
          <a:p>
            <a:r>
              <a:rPr lang="en-US" dirty="0" smtClean="0"/>
              <a:t>GRACIAS!!!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354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Principio de Torricelli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smtClean="0"/>
              <a:t>Es </a:t>
            </a:r>
            <a:r>
              <a:rPr lang="es-CO" dirty="0"/>
              <a:t>la aplicación del principio de Bernoulli y estudia el flujo de un líquido contenido en un recipiente, a través de un pequeño orificio, bajo la </a:t>
            </a:r>
            <a:r>
              <a:rPr lang="es-CO" dirty="0" smtClean="0"/>
              <a:t>acción </a:t>
            </a:r>
            <a:r>
              <a:rPr lang="es-CO" dirty="0"/>
              <a:t>de la gravedad</a:t>
            </a:r>
            <a:r>
              <a:rPr lang="es-CO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Donde</a:t>
            </a:r>
            <a:r>
              <a:rPr lang="en-US" dirty="0" smtClean="0"/>
              <a:t>:</a:t>
            </a:r>
          </a:p>
          <a:p>
            <a:r>
              <a:rPr lang="en-US" dirty="0" smtClean="0"/>
              <a:t>v </a:t>
            </a:r>
            <a:r>
              <a:rPr lang="en-US" dirty="0" err="1" smtClean="0"/>
              <a:t>es</a:t>
            </a:r>
            <a:r>
              <a:rPr lang="en-US" dirty="0" smtClean="0"/>
              <a:t> la </a:t>
            </a:r>
            <a:r>
              <a:rPr lang="en-US" dirty="0" err="1" smtClean="0"/>
              <a:t>velocidad</a:t>
            </a:r>
            <a:r>
              <a:rPr lang="en-US" dirty="0" smtClean="0"/>
              <a:t>, g </a:t>
            </a:r>
            <a:r>
              <a:rPr lang="en-US" dirty="0" err="1" smtClean="0"/>
              <a:t>es</a:t>
            </a:r>
            <a:r>
              <a:rPr lang="en-US" dirty="0" smtClean="0"/>
              <a:t> la </a:t>
            </a:r>
            <a:r>
              <a:rPr lang="en-US" dirty="0" err="1" smtClean="0"/>
              <a:t>gravedad</a:t>
            </a:r>
            <a:r>
              <a:rPr lang="en-US" dirty="0" smtClean="0"/>
              <a:t> y h </a:t>
            </a:r>
            <a:r>
              <a:rPr lang="en-US" dirty="0" err="1" smtClean="0"/>
              <a:t>es</a:t>
            </a:r>
            <a:r>
              <a:rPr lang="en-US" dirty="0" smtClean="0"/>
              <a:t> la </a:t>
            </a:r>
            <a:r>
              <a:rPr lang="en-US" dirty="0" err="1" smtClean="0"/>
              <a:t>distancia</a:t>
            </a:r>
            <a:r>
              <a:rPr lang="en-US" dirty="0" smtClean="0"/>
              <a:t> entre la </a:t>
            </a:r>
            <a:r>
              <a:rPr lang="en-US" dirty="0" err="1" smtClean="0"/>
              <a:t>superficie</a:t>
            </a:r>
            <a:r>
              <a:rPr lang="en-US" dirty="0" smtClean="0"/>
              <a:t> del </a:t>
            </a:r>
            <a:r>
              <a:rPr lang="en-US" dirty="0" err="1" smtClean="0"/>
              <a:t>fluido</a:t>
            </a:r>
            <a:r>
              <a:rPr lang="en-US" dirty="0" smtClean="0"/>
              <a:t> y el </a:t>
            </a:r>
            <a:r>
              <a:rPr lang="en-US" dirty="0" err="1" smtClean="0"/>
              <a:t>orificio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el </a:t>
            </a:r>
            <a:r>
              <a:rPr lang="en-US" dirty="0" err="1" smtClean="0"/>
              <a:t>que</a:t>
            </a:r>
            <a:r>
              <a:rPr lang="en-US" dirty="0" smtClean="0"/>
              <a:t> se </a:t>
            </a:r>
            <a:r>
              <a:rPr lang="en-US" dirty="0" err="1" smtClean="0"/>
              <a:t>desaloja</a:t>
            </a:r>
            <a:r>
              <a:rPr lang="en-US" dirty="0" smtClean="0"/>
              <a:t> el </a:t>
            </a:r>
            <a:r>
              <a:rPr lang="en-US" dirty="0" err="1" smtClean="0"/>
              <a:t>fluido</a:t>
            </a:r>
            <a:endParaRPr lang="es-CO" dirty="0" smtClean="0"/>
          </a:p>
          <a:p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30492" b="22864"/>
          <a:stretch/>
        </p:blipFill>
        <p:spPr>
          <a:xfrm>
            <a:off x="2952934" y="3313215"/>
            <a:ext cx="4791075" cy="127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0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Materiales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Botella</a:t>
            </a:r>
            <a:r>
              <a:rPr lang="en-US" dirty="0" smtClean="0"/>
              <a:t> de 5L de </a:t>
            </a:r>
            <a:r>
              <a:rPr lang="en-US" dirty="0" err="1" smtClean="0"/>
              <a:t>capacidad</a:t>
            </a:r>
            <a:endParaRPr lang="en-US" dirty="0" smtClean="0"/>
          </a:p>
          <a:p>
            <a:r>
              <a:rPr lang="en-US" dirty="0" err="1" smtClean="0"/>
              <a:t>Marcador</a:t>
            </a:r>
            <a:endParaRPr lang="en-US" dirty="0"/>
          </a:p>
          <a:p>
            <a:r>
              <a:rPr lang="en-US" dirty="0" err="1" smtClean="0"/>
              <a:t>Cinta</a:t>
            </a:r>
            <a:endParaRPr lang="en-US" dirty="0" smtClean="0"/>
          </a:p>
          <a:p>
            <a:r>
              <a:rPr lang="en-US" dirty="0" err="1" smtClean="0"/>
              <a:t>Cronometro</a:t>
            </a:r>
            <a:endParaRPr lang="en-US" dirty="0" smtClean="0"/>
          </a:p>
          <a:p>
            <a:r>
              <a:rPr lang="en-US" dirty="0" err="1" smtClean="0"/>
              <a:t>Cautil</a:t>
            </a:r>
            <a:endParaRPr lang="en-US" dirty="0" smtClean="0"/>
          </a:p>
          <a:p>
            <a:r>
              <a:rPr lang="en-US" dirty="0" err="1" smtClean="0"/>
              <a:t>Jeringa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387" y="2891175"/>
            <a:ext cx="4476298" cy="335722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413" y="1152983"/>
            <a:ext cx="2293506" cy="509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1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Procedimientos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	Se </a:t>
            </a:r>
            <a:r>
              <a:rPr lang="en-US" dirty="0" err="1" smtClean="0"/>
              <a:t>realizaron</a:t>
            </a:r>
            <a:r>
              <a:rPr lang="en-US" dirty="0" smtClean="0"/>
              <a:t> 5 </a:t>
            </a:r>
            <a:r>
              <a:rPr lang="en-US" dirty="0" err="1" smtClean="0"/>
              <a:t>orificios</a:t>
            </a:r>
            <a:r>
              <a:rPr lang="en-US" dirty="0" smtClean="0"/>
              <a:t> a la </a:t>
            </a:r>
            <a:r>
              <a:rPr lang="en-US" dirty="0" err="1" smtClean="0"/>
              <a:t>botella</a:t>
            </a:r>
            <a:r>
              <a:rPr lang="en-US" dirty="0" smtClean="0"/>
              <a:t> </a:t>
            </a:r>
            <a:r>
              <a:rPr lang="en-US" dirty="0" err="1" smtClean="0"/>
              <a:t>procurando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los </a:t>
            </a:r>
            <a:r>
              <a:rPr lang="en-US" dirty="0" err="1" smtClean="0"/>
              <a:t>orificios</a:t>
            </a:r>
            <a:r>
              <a:rPr lang="en-US" dirty="0" smtClean="0"/>
              <a:t> </a:t>
            </a:r>
            <a:r>
              <a:rPr lang="en-US" dirty="0" err="1" smtClean="0"/>
              <a:t>tuvieran</a:t>
            </a:r>
            <a:r>
              <a:rPr lang="en-US" dirty="0" smtClean="0"/>
              <a:t> el </a:t>
            </a:r>
            <a:r>
              <a:rPr lang="en-US" dirty="0" err="1" smtClean="0"/>
              <a:t>mismo</a:t>
            </a:r>
            <a:r>
              <a:rPr lang="en-US" dirty="0" smtClean="0"/>
              <a:t> </a:t>
            </a:r>
            <a:r>
              <a:rPr lang="en-US" dirty="0" err="1" smtClean="0"/>
              <a:t>diametro</a:t>
            </a:r>
            <a:r>
              <a:rPr lang="en-US" dirty="0" smtClean="0"/>
              <a:t>. A </a:t>
            </a:r>
            <a:r>
              <a:rPr lang="en-US" dirty="0" err="1" smtClean="0"/>
              <a:t>demas</a:t>
            </a:r>
            <a:r>
              <a:rPr lang="en-US" dirty="0" smtClean="0"/>
              <a:t> se </a:t>
            </a:r>
            <a:r>
              <a:rPr lang="en-US" dirty="0" err="1" smtClean="0"/>
              <a:t>marco</a:t>
            </a:r>
            <a:r>
              <a:rPr lang="en-US" dirty="0" smtClean="0"/>
              <a:t> la </a:t>
            </a:r>
            <a:r>
              <a:rPr lang="en-US" dirty="0" err="1" smtClean="0"/>
              <a:t>distancia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habia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el </a:t>
            </a:r>
            <a:r>
              <a:rPr lang="en-US" dirty="0" err="1" smtClean="0"/>
              <a:t>agujero</a:t>
            </a:r>
            <a:r>
              <a:rPr lang="en-US" dirty="0" smtClean="0"/>
              <a:t> hasta la base de la </a:t>
            </a:r>
            <a:r>
              <a:rPr lang="en-US" dirty="0" err="1" smtClean="0"/>
              <a:t>botella</a:t>
            </a:r>
            <a:r>
              <a:rPr lang="en-US" dirty="0" smtClean="0"/>
              <a:t>: </a:t>
            </a: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152" y="3264493"/>
            <a:ext cx="2387682" cy="318357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797" y="3258405"/>
            <a:ext cx="2392248" cy="318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6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Procedimientos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 </a:t>
            </a:r>
            <a:r>
              <a:rPr lang="en-US" dirty="0" err="1" smtClean="0"/>
              <a:t>taparon</a:t>
            </a:r>
            <a:r>
              <a:rPr lang="en-US" dirty="0" smtClean="0"/>
              <a:t> los </a:t>
            </a:r>
            <a:r>
              <a:rPr lang="en-US" dirty="0" err="1" smtClean="0"/>
              <a:t>agujeros</a:t>
            </a:r>
            <a:r>
              <a:rPr lang="en-US" dirty="0" smtClean="0"/>
              <a:t> con </a:t>
            </a:r>
            <a:r>
              <a:rPr lang="en-US" dirty="0" err="1" smtClean="0"/>
              <a:t>cinta</a:t>
            </a:r>
            <a:r>
              <a:rPr lang="en-US" dirty="0" smtClean="0"/>
              <a:t> </a:t>
            </a:r>
            <a:r>
              <a:rPr lang="en-US" dirty="0" err="1" smtClean="0"/>
              <a:t>aislante</a:t>
            </a:r>
            <a:r>
              <a:rPr lang="en-US" dirty="0" smtClean="0"/>
              <a:t> para </a:t>
            </a:r>
            <a:r>
              <a:rPr lang="en-US" dirty="0" err="1" smtClean="0"/>
              <a:t>que</a:t>
            </a:r>
            <a:r>
              <a:rPr lang="en-US" dirty="0" smtClean="0"/>
              <a:t> no se </a:t>
            </a:r>
            <a:r>
              <a:rPr lang="en-US" dirty="0" err="1" smtClean="0"/>
              <a:t>salga</a:t>
            </a:r>
            <a:r>
              <a:rPr lang="en-US" dirty="0" smtClean="0"/>
              <a:t> el </a:t>
            </a:r>
            <a:r>
              <a:rPr lang="en-US" dirty="0" err="1" smtClean="0"/>
              <a:t>fluido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se </a:t>
            </a:r>
            <a:r>
              <a:rPr lang="en-US" dirty="0" err="1" smtClean="0"/>
              <a:t>vaya</a:t>
            </a:r>
            <a:r>
              <a:rPr lang="en-US" dirty="0" smtClean="0"/>
              <a:t> a </a:t>
            </a:r>
            <a:r>
              <a:rPr lang="en-US" dirty="0" err="1" smtClean="0"/>
              <a:t>usar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923" y="2809272"/>
            <a:ext cx="2729098" cy="363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38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Procedimientos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 </a:t>
            </a:r>
            <a:r>
              <a:rPr lang="en-US" dirty="0" err="1" smtClean="0"/>
              <a:t>lleno</a:t>
            </a:r>
            <a:r>
              <a:rPr lang="en-US" dirty="0" smtClean="0"/>
              <a:t> la </a:t>
            </a:r>
            <a:r>
              <a:rPr lang="en-US" dirty="0" err="1" smtClean="0"/>
              <a:t>botella</a:t>
            </a:r>
            <a:r>
              <a:rPr lang="en-US" dirty="0" smtClean="0"/>
              <a:t> con </a:t>
            </a:r>
            <a:r>
              <a:rPr lang="en-US" dirty="0" err="1" smtClean="0"/>
              <a:t>uno</a:t>
            </a:r>
            <a:r>
              <a:rPr lang="en-US" dirty="0" smtClean="0"/>
              <a:t> de los </a:t>
            </a:r>
            <a:r>
              <a:rPr lang="en-US" dirty="0" err="1" smtClean="0"/>
              <a:t>liquidos</a:t>
            </a:r>
            <a:r>
              <a:rPr lang="en-US" dirty="0" smtClean="0"/>
              <a:t> </a:t>
            </a:r>
            <a:r>
              <a:rPr lang="en-US" dirty="0" err="1" smtClean="0"/>
              <a:t>dispuestos</a:t>
            </a:r>
            <a:r>
              <a:rPr lang="en-US" dirty="0" smtClean="0"/>
              <a:t>, y se </a:t>
            </a:r>
            <a:r>
              <a:rPr lang="en-US" dirty="0" err="1" smtClean="0"/>
              <a:t>quitaba</a:t>
            </a:r>
            <a:r>
              <a:rPr lang="en-US" dirty="0" smtClean="0"/>
              <a:t> la </a:t>
            </a:r>
            <a:r>
              <a:rPr lang="en-US" dirty="0" err="1" smtClean="0"/>
              <a:t>cinta</a:t>
            </a:r>
            <a:r>
              <a:rPr lang="en-US" dirty="0" smtClean="0"/>
              <a:t> de </a:t>
            </a:r>
            <a:r>
              <a:rPr lang="en-US" dirty="0" err="1" smtClean="0"/>
              <a:t>uno</a:t>
            </a:r>
            <a:r>
              <a:rPr lang="en-US" dirty="0" smtClean="0"/>
              <a:t> de los </a:t>
            </a:r>
            <a:r>
              <a:rPr lang="en-US" dirty="0" err="1" smtClean="0"/>
              <a:t>agujeros</a:t>
            </a:r>
            <a:r>
              <a:rPr lang="en-US" dirty="0" smtClean="0"/>
              <a:t> para </a:t>
            </a:r>
            <a:r>
              <a:rPr lang="en-US" dirty="0" err="1" smtClean="0"/>
              <a:t>dejar</a:t>
            </a:r>
            <a:r>
              <a:rPr lang="en-US" dirty="0" smtClean="0"/>
              <a:t> </a:t>
            </a:r>
            <a:r>
              <a:rPr lang="en-US" dirty="0" err="1" smtClean="0"/>
              <a:t>fluir</a:t>
            </a:r>
            <a:r>
              <a:rPr lang="en-US" dirty="0" smtClean="0"/>
              <a:t> el </a:t>
            </a:r>
            <a:r>
              <a:rPr lang="en-US" dirty="0" err="1" smtClean="0"/>
              <a:t>agua</a:t>
            </a:r>
            <a:r>
              <a:rPr lang="en-US" dirty="0" smtClean="0"/>
              <a:t> </a:t>
            </a:r>
            <a:r>
              <a:rPr lang="en-US" dirty="0" err="1" smtClean="0"/>
              <a:t>durante</a:t>
            </a:r>
            <a:r>
              <a:rPr lang="en-US" dirty="0" smtClean="0"/>
              <a:t> 30 </a:t>
            </a:r>
            <a:r>
              <a:rPr lang="en-US" dirty="0" err="1" smtClean="0"/>
              <a:t>segundos</a:t>
            </a:r>
            <a:endParaRPr lang="en-US" dirty="0" smtClean="0"/>
          </a:p>
          <a:p>
            <a:r>
              <a:rPr lang="en-US" dirty="0" err="1" smtClean="0"/>
              <a:t>Pasado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tiempo</a:t>
            </a:r>
            <a:r>
              <a:rPr lang="en-US" dirty="0" smtClean="0"/>
              <a:t>, se media con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jeringa</a:t>
            </a:r>
            <a:r>
              <a:rPr lang="en-US" dirty="0" smtClean="0"/>
              <a:t> la </a:t>
            </a:r>
            <a:r>
              <a:rPr lang="en-US" dirty="0" err="1" smtClean="0"/>
              <a:t>cantidad</a:t>
            </a:r>
            <a:r>
              <a:rPr lang="en-US" dirty="0" smtClean="0"/>
              <a:t> de </a:t>
            </a:r>
            <a:r>
              <a:rPr lang="en-US" dirty="0" err="1" smtClean="0"/>
              <a:t>liquido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fue</a:t>
            </a:r>
            <a:r>
              <a:rPr lang="en-US" dirty="0" smtClean="0"/>
              <a:t> </a:t>
            </a:r>
            <a:r>
              <a:rPr lang="en-US" dirty="0" err="1" smtClean="0"/>
              <a:t>desalojado</a:t>
            </a:r>
            <a:r>
              <a:rPr lang="en-US" dirty="0" smtClean="0"/>
              <a:t>.</a:t>
            </a:r>
          </a:p>
          <a:p>
            <a:r>
              <a:rPr lang="en-US" dirty="0" smtClean="0"/>
              <a:t>Este </a:t>
            </a:r>
            <a:r>
              <a:rPr lang="en-US" dirty="0" err="1" smtClean="0"/>
              <a:t>proceso</a:t>
            </a:r>
            <a:r>
              <a:rPr lang="en-US" dirty="0" smtClean="0"/>
              <a:t> se </a:t>
            </a:r>
            <a:r>
              <a:rPr lang="en-US" dirty="0" err="1" smtClean="0"/>
              <a:t>repitio</a:t>
            </a:r>
            <a:r>
              <a:rPr lang="en-US" dirty="0" smtClean="0"/>
              <a:t> con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uno</a:t>
            </a:r>
            <a:r>
              <a:rPr lang="en-US" dirty="0" smtClean="0"/>
              <a:t> de los </a:t>
            </a:r>
            <a:r>
              <a:rPr lang="en-US" dirty="0" err="1" smtClean="0"/>
              <a:t>agujeros</a:t>
            </a:r>
            <a:r>
              <a:rPr lang="en-US" dirty="0" smtClean="0"/>
              <a:t> y con 3 </a:t>
            </a:r>
            <a:r>
              <a:rPr lang="en-US" dirty="0" err="1" smtClean="0"/>
              <a:t>fluidos</a:t>
            </a:r>
            <a:r>
              <a:rPr lang="en-US" dirty="0" smtClean="0"/>
              <a:t>,</a:t>
            </a:r>
            <a:r>
              <a:rPr lang="es-CO" dirty="0" smtClean="0"/>
              <a:t> los cuales fueron Agua, Alcohol 50 y Té.</a:t>
            </a:r>
            <a:endParaRPr lang="en-US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242" y="4405745"/>
            <a:ext cx="1684069" cy="22454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875" y="4405745"/>
            <a:ext cx="1703366" cy="227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27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Analisis de </a:t>
            </a:r>
            <a:r>
              <a:rPr lang="en-US" dirty="0" err="1" smtClean="0"/>
              <a:t>datos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Primero</a:t>
            </a:r>
            <a:r>
              <a:rPr lang="en-US" dirty="0" smtClean="0"/>
              <a:t> </a:t>
            </a:r>
            <a:r>
              <a:rPr lang="en-US" dirty="0" err="1" smtClean="0"/>
              <a:t>debemos</a:t>
            </a:r>
            <a:r>
              <a:rPr lang="en-US" dirty="0" smtClean="0"/>
              <a:t> determiner </a:t>
            </a:r>
            <a:r>
              <a:rPr lang="en-US" dirty="0" err="1" smtClean="0"/>
              <a:t>algunas</a:t>
            </a:r>
            <a:r>
              <a:rPr lang="en-US" dirty="0" smtClean="0"/>
              <a:t> </a:t>
            </a:r>
            <a:r>
              <a:rPr lang="en-US" dirty="0" err="1" smtClean="0"/>
              <a:t>condiciones</a:t>
            </a:r>
            <a:r>
              <a:rPr lang="en-US" dirty="0" smtClean="0"/>
              <a:t> </a:t>
            </a:r>
            <a:r>
              <a:rPr lang="en-US" dirty="0" err="1" smtClean="0"/>
              <a:t>inciales</a:t>
            </a:r>
            <a:r>
              <a:rPr lang="en-US" dirty="0" smtClean="0"/>
              <a:t> para el </a:t>
            </a:r>
            <a:r>
              <a:rPr lang="en-US" dirty="0" err="1" smtClean="0"/>
              <a:t>experimento</a:t>
            </a:r>
            <a:r>
              <a:rPr lang="en-US" dirty="0" smtClean="0"/>
              <a:t>, </a:t>
            </a:r>
            <a:r>
              <a:rPr lang="en-US" dirty="0" err="1" smtClean="0"/>
              <a:t>como</a:t>
            </a:r>
            <a:r>
              <a:rPr lang="en-US" dirty="0" smtClean="0"/>
              <a:t> lo </a:t>
            </a:r>
            <a:r>
              <a:rPr lang="en-US" dirty="0" err="1" smtClean="0"/>
              <a:t>es</a:t>
            </a:r>
            <a:r>
              <a:rPr lang="en-US" dirty="0" smtClean="0"/>
              <a:t> el </a:t>
            </a:r>
            <a:r>
              <a:rPr lang="en-US" dirty="0" err="1" smtClean="0"/>
              <a:t>diametro</a:t>
            </a:r>
            <a:r>
              <a:rPr lang="en-US" dirty="0" smtClean="0"/>
              <a:t> del </a:t>
            </a:r>
            <a:r>
              <a:rPr lang="en-US" dirty="0" err="1" smtClean="0"/>
              <a:t>agujero</a:t>
            </a:r>
            <a:r>
              <a:rPr lang="en-US" dirty="0" smtClean="0"/>
              <a:t> y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distancias</a:t>
            </a:r>
            <a:r>
              <a:rPr lang="en-US" dirty="0" smtClean="0"/>
              <a:t> entre los </a:t>
            </a:r>
            <a:r>
              <a:rPr lang="en-US" dirty="0" err="1" smtClean="0"/>
              <a:t>agujeros</a:t>
            </a:r>
            <a:r>
              <a:rPr lang="en-US" dirty="0" smtClean="0"/>
              <a:t> y la </a:t>
            </a:r>
            <a:r>
              <a:rPr lang="en-US" dirty="0" err="1" smtClean="0"/>
              <a:t>superficie</a:t>
            </a:r>
            <a:r>
              <a:rPr lang="en-US" dirty="0" smtClean="0"/>
              <a:t> del </a:t>
            </a:r>
            <a:r>
              <a:rPr lang="en-US" dirty="0" err="1" smtClean="0"/>
              <a:t>liquido</a:t>
            </a:r>
            <a:r>
              <a:rPr lang="en-US" dirty="0" smtClean="0"/>
              <a:t>:</a:t>
            </a:r>
          </a:p>
          <a:p>
            <a:endParaRPr lang="es-CO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163019"/>
              </p:ext>
            </p:extLst>
          </p:nvPr>
        </p:nvGraphicFramePr>
        <p:xfrm>
          <a:off x="1318161" y="3871356"/>
          <a:ext cx="3859480" cy="1235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48118"/>
                <a:gridCol w="1911362"/>
              </a:tblGrid>
              <a:tr h="308758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dirty="0">
                          <a:effectLst/>
                        </a:rPr>
                        <a:t>Orificios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dirty="0">
                          <a:effectLst/>
                        </a:rPr>
                        <a:t> 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08758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Diametro (cm)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0.5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08758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Radio (cm)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0.25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08758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Area (cm^2)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 dirty="0">
                          <a:effectLst/>
                        </a:rPr>
                        <a:t>0.20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738794"/>
              </p:ext>
            </p:extLst>
          </p:nvPr>
        </p:nvGraphicFramePr>
        <p:xfrm>
          <a:off x="5819569" y="3612325"/>
          <a:ext cx="4491540" cy="21115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9679"/>
                <a:gridCol w="1807987"/>
                <a:gridCol w="1773874"/>
              </a:tblGrid>
              <a:tr h="301655">
                <a:tc>
                  <a:txBody>
                    <a:bodyPr/>
                    <a:lstStyle/>
                    <a:p>
                      <a:pPr algn="l" fontAlgn="b"/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Altura desde la base (cm)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Altura Agua Orificio (cm)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0165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Agua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27.0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dirty="0" smtClean="0">
                          <a:effectLst/>
                        </a:rPr>
                        <a:t>N.A.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0165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dirty="0">
                          <a:effectLst/>
                        </a:rPr>
                        <a:t>Orificio 1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19.8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7.2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0165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Orificio 2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16.5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10.5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0165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Orificio 3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12.3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14.7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0165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Orificio 4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7.8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19.2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0165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Orificio 5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2.8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 dirty="0">
                          <a:effectLst/>
                        </a:rPr>
                        <a:t>24.2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98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Analisis de </a:t>
            </a:r>
            <a:r>
              <a:rPr lang="en-US" dirty="0" err="1" smtClean="0"/>
              <a:t>datos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Tras</a:t>
            </a:r>
            <a:r>
              <a:rPr lang="en-US" dirty="0" smtClean="0"/>
              <a:t> </a:t>
            </a:r>
            <a:r>
              <a:rPr lang="en-US" dirty="0" err="1" smtClean="0"/>
              <a:t>tomar</a:t>
            </a:r>
            <a:r>
              <a:rPr lang="en-US" dirty="0" smtClean="0"/>
              <a:t> los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experimentales</a:t>
            </a:r>
            <a:r>
              <a:rPr lang="en-US" dirty="0" smtClean="0"/>
              <a:t> con </a:t>
            </a:r>
            <a:r>
              <a:rPr lang="en-US" dirty="0" err="1" smtClean="0"/>
              <a:t>agua</a:t>
            </a:r>
            <a:r>
              <a:rPr lang="en-US" dirty="0" smtClean="0"/>
              <a:t> </a:t>
            </a:r>
            <a:r>
              <a:rPr lang="en-US" dirty="0" err="1" smtClean="0"/>
              <a:t>podiamos</a:t>
            </a:r>
            <a:r>
              <a:rPr lang="en-US" dirty="0" smtClean="0"/>
              <a:t> </a:t>
            </a:r>
            <a:r>
              <a:rPr lang="en-US" dirty="0" err="1" smtClean="0"/>
              <a:t>determinar</a:t>
            </a:r>
            <a:r>
              <a:rPr lang="en-US" dirty="0" smtClean="0"/>
              <a:t> la </a:t>
            </a:r>
            <a:r>
              <a:rPr lang="en-US" dirty="0" err="1" smtClean="0"/>
              <a:t>velocidad</a:t>
            </a:r>
            <a:r>
              <a:rPr lang="en-US" dirty="0" smtClean="0"/>
              <a:t> con la </a:t>
            </a:r>
            <a:r>
              <a:rPr lang="en-US" dirty="0" err="1" smtClean="0"/>
              <a:t>que</a:t>
            </a:r>
            <a:r>
              <a:rPr lang="en-US" dirty="0" smtClean="0"/>
              <a:t> se </a:t>
            </a:r>
            <a:r>
              <a:rPr lang="en-US" dirty="0" err="1" smtClean="0"/>
              <a:t>desaloja</a:t>
            </a:r>
            <a:r>
              <a:rPr lang="en-US" dirty="0" smtClean="0"/>
              <a:t> el </a:t>
            </a:r>
            <a:r>
              <a:rPr lang="en-US" dirty="0" err="1" smtClean="0"/>
              <a:t>agua</a:t>
            </a:r>
            <a:r>
              <a:rPr lang="en-US" dirty="0" smtClean="0"/>
              <a:t> de dos </a:t>
            </a:r>
            <a:r>
              <a:rPr lang="en-US" dirty="0" err="1" smtClean="0"/>
              <a:t>maneras</a:t>
            </a:r>
            <a:r>
              <a:rPr lang="en-US" dirty="0" smtClean="0"/>
              <a:t>,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experimnental</a:t>
            </a:r>
            <a:r>
              <a:rPr lang="en-US" dirty="0" smtClean="0"/>
              <a:t> y </a:t>
            </a:r>
            <a:r>
              <a:rPr lang="en-US" dirty="0" err="1" smtClean="0"/>
              <a:t>otra</a:t>
            </a:r>
            <a:r>
              <a:rPr lang="en-US" dirty="0" smtClean="0"/>
              <a:t> </a:t>
            </a:r>
            <a:r>
              <a:rPr lang="en-US" dirty="0" err="1" smtClean="0"/>
              <a:t>teorica</a:t>
            </a:r>
            <a:r>
              <a:rPr lang="en-US" dirty="0" smtClean="0"/>
              <a:t>, la experimental </a:t>
            </a:r>
            <a:r>
              <a:rPr lang="en-US" dirty="0" err="1" smtClean="0"/>
              <a:t>hace</a:t>
            </a:r>
            <a:r>
              <a:rPr lang="en-US" dirty="0" smtClean="0"/>
              <a:t> </a:t>
            </a:r>
            <a:r>
              <a:rPr lang="en-US" dirty="0" err="1" smtClean="0"/>
              <a:t>uso</a:t>
            </a:r>
            <a:r>
              <a:rPr lang="en-US" dirty="0" smtClean="0"/>
              <a:t> de la </a:t>
            </a:r>
            <a:r>
              <a:rPr lang="en-US" dirty="0" err="1" smtClean="0"/>
              <a:t>ecuacion</a:t>
            </a:r>
            <a:r>
              <a:rPr lang="en-US" dirty="0" smtClean="0"/>
              <a:t> vista </a:t>
            </a:r>
            <a:r>
              <a:rPr lang="en-US" dirty="0" err="1" smtClean="0"/>
              <a:t>anteriormente</a:t>
            </a:r>
            <a:r>
              <a:rPr lang="en-US" dirty="0" smtClean="0"/>
              <a:t> y la forma experimental se </a:t>
            </a:r>
            <a:r>
              <a:rPr lang="en-US" dirty="0" err="1" smtClean="0"/>
              <a:t>rige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la </a:t>
            </a:r>
            <a:r>
              <a:rPr lang="en-US" dirty="0" err="1" smtClean="0"/>
              <a:t>ecuacion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define el caudal: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Donde</a:t>
            </a:r>
            <a:r>
              <a:rPr lang="en-US" dirty="0" smtClean="0"/>
              <a:t> Q </a:t>
            </a:r>
            <a:r>
              <a:rPr lang="en-US" dirty="0" err="1" smtClean="0"/>
              <a:t>es</a:t>
            </a:r>
            <a:r>
              <a:rPr lang="en-US" dirty="0" smtClean="0"/>
              <a:t> el caudal, A </a:t>
            </a:r>
            <a:r>
              <a:rPr lang="en-US" dirty="0" err="1" smtClean="0"/>
              <a:t>es</a:t>
            </a:r>
            <a:r>
              <a:rPr lang="en-US" dirty="0" smtClean="0"/>
              <a:t> el area, v </a:t>
            </a:r>
            <a:r>
              <a:rPr lang="en-US" dirty="0" err="1" smtClean="0"/>
              <a:t>es</a:t>
            </a:r>
            <a:r>
              <a:rPr lang="en-US" dirty="0" smtClean="0"/>
              <a:t> la </a:t>
            </a:r>
            <a:r>
              <a:rPr lang="en-US" dirty="0" err="1" smtClean="0"/>
              <a:t>velocidad</a:t>
            </a:r>
            <a:r>
              <a:rPr lang="en-US" dirty="0" smtClean="0"/>
              <a:t> ,V </a:t>
            </a:r>
            <a:r>
              <a:rPr lang="en-US" dirty="0" err="1" smtClean="0"/>
              <a:t>es</a:t>
            </a:r>
            <a:r>
              <a:rPr lang="en-US" dirty="0" smtClean="0"/>
              <a:t> el volume y t </a:t>
            </a:r>
            <a:r>
              <a:rPr lang="en-US" dirty="0" err="1" smtClean="0"/>
              <a:t>es</a:t>
            </a:r>
            <a:r>
              <a:rPr lang="en-US" dirty="0" smtClean="0"/>
              <a:t> el </a:t>
            </a:r>
            <a:r>
              <a:rPr lang="en-US" dirty="0" err="1" smtClean="0"/>
              <a:t>tiempo</a:t>
            </a:r>
            <a:r>
              <a:rPr lang="en-US" dirty="0" smtClean="0"/>
              <a:t>.</a:t>
            </a:r>
          </a:p>
          <a:p>
            <a:endParaRPr lang="en-US" dirty="0" smtClean="0"/>
          </a:p>
        </p:txBody>
      </p:sp>
      <p:pic>
        <p:nvPicPr>
          <p:cNvPr id="6148" name="Picture 4" descr="EJERCICIO RESUELTO DE CAUDAL - PARTE 1 - YouTub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3" t="35707" r="25626" b="23761"/>
          <a:stretch/>
        </p:blipFill>
        <p:spPr bwMode="auto">
          <a:xfrm>
            <a:off x="4071874" y="3907213"/>
            <a:ext cx="2553196" cy="12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55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Analisis de </a:t>
            </a:r>
            <a:r>
              <a:rPr lang="en-US" dirty="0" err="1" smtClean="0"/>
              <a:t>datos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vez</a:t>
            </a:r>
            <a:r>
              <a:rPr lang="en-US" dirty="0" smtClean="0"/>
              <a:t> </a:t>
            </a:r>
            <a:r>
              <a:rPr lang="en-US" dirty="0" err="1" smtClean="0"/>
              <a:t>comprendidas</a:t>
            </a:r>
            <a:r>
              <a:rPr lang="en-US" dirty="0" smtClean="0"/>
              <a:t> </a:t>
            </a:r>
            <a:r>
              <a:rPr lang="en-US" dirty="0" err="1" smtClean="0"/>
              <a:t>estas</a:t>
            </a:r>
            <a:r>
              <a:rPr lang="en-US" dirty="0" smtClean="0"/>
              <a:t> </a:t>
            </a:r>
            <a:r>
              <a:rPr lang="en-US" dirty="0" err="1" smtClean="0"/>
              <a:t>relaciones</a:t>
            </a:r>
            <a:r>
              <a:rPr lang="en-US" dirty="0" smtClean="0"/>
              <a:t>, se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tener</a:t>
            </a:r>
            <a:r>
              <a:rPr lang="en-US" dirty="0" smtClean="0"/>
              <a:t> la </a:t>
            </a:r>
            <a:r>
              <a:rPr lang="en-US" dirty="0" err="1" smtClean="0"/>
              <a:t>velocidad</a:t>
            </a:r>
            <a:r>
              <a:rPr lang="en-US" dirty="0" smtClean="0"/>
              <a:t> de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fluido</a:t>
            </a:r>
            <a:r>
              <a:rPr lang="en-US" dirty="0" smtClean="0"/>
              <a:t> en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orificio</a:t>
            </a:r>
            <a:r>
              <a:rPr lang="en-US" dirty="0" smtClean="0"/>
              <a:t>:</a:t>
            </a:r>
          </a:p>
          <a:p>
            <a:r>
              <a:rPr lang="en-US" dirty="0" smtClean="0"/>
              <a:t>Agua:</a:t>
            </a:r>
          </a:p>
          <a:p>
            <a:endParaRPr lang="es-CO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480134"/>
              </p:ext>
            </p:extLst>
          </p:nvPr>
        </p:nvGraphicFramePr>
        <p:xfrm>
          <a:off x="1591294" y="3645725"/>
          <a:ext cx="6807200" cy="14878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25600"/>
                <a:gridCol w="1676400"/>
                <a:gridCol w="1447800"/>
                <a:gridCol w="2057400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Velocidad Teorica (cm/s)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Cantidad Desalojada (cm^3)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Tiempo de Desalojo(s)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Velocidad Experimental (cm/s)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NA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NA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NA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NA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11.88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70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30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11.88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14.35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82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30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13.92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16.97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96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30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16.30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19.40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113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30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19.18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21.78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127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30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 dirty="0">
                          <a:effectLst/>
                        </a:rPr>
                        <a:t>21.56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878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100</TotalTime>
  <Words>584</Words>
  <Application>Microsoft Office PowerPoint</Application>
  <PresentationFormat>Panorámica</PresentationFormat>
  <Paragraphs>161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Wingdings 3</vt:lpstr>
      <vt:lpstr>Ion</vt:lpstr>
      <vt:lpstr>Experimento Principio de Torricelli</vt:lpstr>
      <vt:lpstr>Principio de Torricelli</vt:lpstr>
      <vt:lpstr>Materiales</vt:lpstr>
      <vt:lpstr>Procedimientos</vt:lpstr>
      <vt:lpstr>Procedimientos</vt:lpstr>
      <vt:lpstr>Procedimientos</vt:lpstr>
      <vt:lpstr>Analisis de datos</vt:lpstr>
      <vt:lpstr>Analisis de datos</vt:lpstr>
      <vt:lpstr>Analisis de datos</vt:lpstr>
      <vt:lpstr>Presentación de PowerPoint</vt:lpstr>
      <vt:lpstr>Conclusiones</vt:lpstr>
      <vt:lpstr>GRACIAS!!!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Experimento Principio de Torricelli</dc:title>
  <dc:creator>HOGAR PC</dc:creator>
  <cp:lastModifiedBy>HOGAR PC</cp:lastModifiedBy>
  <cp:revision>8</cp:revision>
  <dcterms:created xsi:type="dcterms:W3CDTF">2022-11-23T20:14:09Z</dcterms:created>
  <dcterms:modified xsi:type="dcterms:W3CDTF">2022-11-23T21:54:16Z</dcterms:modified>
</cp:coreProperties>
</file>